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98C2F9-04C5-499D-A55D-723515C229D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2E8444-C85D-45EF-8F4F-65317D60C3D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bafilomycin A1 on LC3 in HeLa cells expressing myr-HTT553–585–EGFP. (A) HeLa cells were transiently co-transfected with the lysosomal marker Cathepsin B-BFP and the autophagosomal marker RFP-LC3 for 24 h with the indicated EGFP constructs and treated with 0.5 µm Baf for an additional 24 h. Images were acquired by live-cell fluorescence spinning-disc microscopy and deconvolved using SVI Huygens deconvolution software. Images are presented as 3D z-stacks. Scale bars represent 10 µm. (B) HeLa cells were transiently transfected with myr-HTT553–585–EGFP for 20 h and treated in the presence or absence of 0.5 µm Baf for 4 h. Cell lysates were subjected to SDS–PAGE and western blot analysis. Tubulin is included as a loading control. (C) Graphical representation of LC3-II levels compared with tubulin from western blot analysis (n = 3). Protein levels were quantified using Image J software. Data were analyzed using two-way ANOVA.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36892E-AA05-4053-AD09-214DE8D0701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3166–3179,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6. </a:t>
            </a:r>
            <a:r>
              <a:rPr lang="en-US" altLang="en-US" b="0"/>
              <a:t>Effect of bafilomycin A1 on LC3 in HeLa cells expressing myr-HTT</a:t>
            </a:r>
            <a:r>
              <a:rPr lang="en-US" altLang="en-US" b="0" baseline="-25000"/>
              <a:t>553–585</a:t>
            </a:r>
            <a:r>
              <a:rPr lang="en-US" altLang="en-US" b="0"/>
              <a:t>–EGFP. (A) HeLa cells were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6. Effect of bafilomycin A1 on LC3 in HeLa cells expressing myr-HTT553–585–EGFP. (A) HeLa cells were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2024-09-19T02:16:06Z</dcterms:modified>
</cp:coreProperties>
</file>