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7AE72-1611-4840-867F-A5F0A42866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F8AE2-B7B6-49A1-922F-C919E2A011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bafilomycin A1 on LC3 in HeLa cells expressing myr-HTT553–585–EGFP. (A) HeLa cells were transiently co-transfected with the lysosomal marker Cathepsin B-BFP and the autophagosomal marker RFP-LC3 for 24 h with the indicated EGFP constructs and treated with 0.5 µm Baf for an additional 24 h. Images were acquired by live-cell fluorescence spinning-disc microscopy and deconvolved using SVI Huygens deconvolution software. Images are presented as 3D z-stacks. Scale bars represent 10 µm. (B) HeLa cells were transiently transfected with myr-HTT553–585–EGFP for 20 h and treated in the presence or absence of 0.5 µm Baf for 4 h. Cell lysates were subjected to SDS–PAGE and western blot analysis. Tubulin is included as a loading control. (C) Graphical representation of LC3-II levels compared with tubulin from western blot analysis (n = 3). Protein levels were quantified using Image J software. Data were analyzed using two-way ANOVA.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442A4-95FC-4DC3-A6A4-92B4CE4A1F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3166–3179,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Effect of bafilomycin A1 on LC3 in HeLa cells expressing myr-HTT</a:t>
            </a:r>
            <a:r>
              <a:rPr lang="en-US" altLang="en-US" b="0" baseline="-25000"/>
              <a:t>553–585</a:t>
            </a:r>
            <a:r>
              <a:rPr lang="en-US" altLang="en-US" b="0"/>
              <a:t>–EGFP. (A) HeLa cells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Effect of bafilomycin A1 on LC3 in HeLa cells expressing myr-HTT553–585–EGFP. (A) HeLa cells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2024-09-20T04:22:44Z</dcterms:modified>
</cp:coreProperties>
</file>