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14D2BC-CD1A-4050-B573-6723790B3E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425F4F-9CF8-4EE4-B013-8C6E3C8365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Surface rendering of the baseline contrasts (left, right, and ventral views with the cerebellum removed, respectively).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2E45D8-5E4C-40EB-B3EF-03E281C80E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10, October 2014, Pages 2647–2656,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Surface rendering of the baseline contrasts (left, right, and ventral views with the cerebellum removed,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Surface rendering of the baseline contrasts (left, right, and ventral views with the cerebellum removed,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2024-04-27T04:16:54Z</dcterms:modified>
</cp:coreProperties>
</file>