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B59789-5D52-4A5B-992F-F56C5105BF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C28EF6-745F-4743-A3C2-2CB76938CE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102C01-586D-4ABB-A5D6-9E82049B85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2024-04-26T09:31:32Z</dcterms:modified>
</cp:coreProperties>
</file>