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5EBDF-1AA2-4874-B465-E6E9623540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5DA230-DBE3-419E-B0A2-B88CEA689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comprehension at different caption rates, by hearing status and reading level. (Error bars represent SEs.)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28105-06DF-4B56-8863-47102044AC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comprehension at different caption rates, by communication and language preference. (Error bars represent SEs.)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28105-06DF-4B56-8863-47102044AC8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comprehension with different text reduction, by hearing status and reading level. (Error bars represent SEs.)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28105-06DF-4B56-8863-47102044AC8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comprehension with different text reduction, by communication and language preference. (Error bars represent SEs.)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28105-06DF-4B56-8863-47102044AC8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eafed/en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eafed/en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eafed/en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3, Summer 2008, Pages 391–404,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Mean comprehension at different caption rates, by hearing status and reading level. (Error bars represent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7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3, Summer 2008, Pages 391–404,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Mean comprehension at different caption rates, by communication and language preference. (Error bars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61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3, Summer 2008, Pages 391–404,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Mean comprehension with different text reduction, by hearing status and reading level. (Error bars represent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3, Summer 2008, Pages 391–404,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Mean comprehension with different text reduction, by communication and language preference. (Error bars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7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Mean comprehension at different caption rates, by hearing status and reading level. (Error bars represent ...</vt:lpstr>
      <vt:lpstr>Figure 2 Mean comprehension at different caption rates, by communication and language preference. (Error bars ...</vt:lpstr>
      <vt:lpstr>Figure 3 Mean comprehension with different text reduction, by hearing status and reading level. (Error bars represent ...</vt:lpstr>
      <vt:lpstr>Figure 4 Mean comprehension with different text reduction, by communication and language preference. (Error bars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2024-04-27T02:23:59Z</dcterms:modified>
</cp:coreProperties>
</file>