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B3DD5D-B7C0-48D3-B595-1FCC8DC684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4E317-52E7-4003-AE2F-F49DBE586E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transfused emergency-release (ER) RBC units. Of 262 total recipients, 78 (29.8%), 82 (31.3%), 24 (9.2%), 34 (13.0%), and 44 (16.8%) received 1, 2, 3, 4, and &gt;4 total ER RBC units,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9951C-CBCA-47C4-A2AE-00281B8544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Antibody identification results for emergency-release (ER) episodes. A clinically significant alloantibody was detected in 17 (6.4%) of 265 ER transfusion episodes. Antibody specificities detected were as follows: 11 antibodies (6 anti-D, 4 anti-E, and 1 anti-c) belonged to the Rhesus blood group; 4 anti-K; 4 anti-Jka; 1 anti-Jkb; and 1 anti-Fya. Three recipients had multiple antibodies. Recipients having multiple antibodies included 1 patient with anti-K and anti-E; 1 with anti-Jka and anti-K; and 1 with anti-c, anti-E, and anti-Jka. In addition, 6 warm autoantibodies, 2 clinically insignificant antibodies (anti-M and passive anti-D [RhoGAM]), and 4 inconclusive cases were identified.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9951C-CBCA-47C4-A2AE-00281B85440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9OFJN7FLTXDB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9OFJN7FLTXDB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134, Issue 2, August 2010, Pages 202–206,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https://doi.org/10.1309/AJCP9OFJN7FLTXDB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Distribution of transfused emergency-release (ER) RBC units. Of 262 total recipients, 78 (29.8%), 82 (31.3%),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70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134, Issue 2, August 2010, Pages 202–206,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https://doi.org/10.1309/AJCP9OFJN7FLTXDB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Antibody identification results for emergency-release (ER) episodes. A clinically significant alloantibody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957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Distribution of transfused emergency-release (ER) RBC units. Of 262 total recipients, 78 (29.8%), 82 (31.3%), ...</vt:lpstr>
      <vt:lpstr>Figure 2 Antibody identification results for emergency-release (ER) episodes. A clinically significant alloantibody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2024-04-26T19:00:16Z</dcterms:modified>
</cp:coreProperties>
</file>