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26D24C-AEC6-491C-92BF-69FF5FE6F2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15BCC3-1940-4D5B-A6E7-200196A836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9572C8-396D-4DC3-ACB6-59CBD8A3AC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2024-04-26T08:24:19Z</dcterms:modified>
</cp:coreProperties>
</file>