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8A5FD-2025-4A40-985B-71C0F29F66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E3964-8002-4485-B65C-DFEE3E276D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HAMAP annotation pipeline. UniProtKB/TrEMBL complete proteome entries matching a HAMAP family detection profile (derived from an alignment of manually selected family members; matches to those profiles are stored in a ‘Match database’, allowing assignment of family membership) are passed through a ‘template engine’ that applies the annotation found in the corresponding HAMAP annotation template (and resolving its conditional statements) to generate UniProtKB/Swiss-Prot annotation. If the system generates warnings, or if the matching score is low, the entry is channelled to manual annotation; entries without warnings are directly integrated into UniProtKB/Swiss-Prot. UniProtKB entries for which there is available literature are manually annotated.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84D69-9841-45A6-A768-651D2C15D2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6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D471–D478,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https://doi.org/10.1093/nar/gkn661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HAMAP annotation pipeline. UniProtKB/TrEMBL complete proteome entries matching a HAMAP family detection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HAMAP annotation pipeline. UniProtKB/TrEMBL complete proteome entries matching a HAMAP family detection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2024-04-27T00:20:09Z</dcterms:modified>
</cp:coreProperties>
</file>