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FB91E-C41D-4B70-8D5B-1CDE6D9B37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D14BEE-2C8E-468E-8394-066491EE90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schematic workflow of miR2Disease.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76744-F08A-47D2-980B-6E76AEB522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7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D98–D104,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https://doi.org/10.1093/nar/gkn714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schematic workflow of miR2Disease.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schematic workflow of miR2Disease.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2024-04-26T06:25:37Z</dcterms:modified>
</cp:coreProperties>
</file>