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D0D25E-3C76-4B5F-A20A-C982B6AA1E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9750B6-CDC6-46DF-B5F2-D45FC990B2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Changes in RCS levels in UK industrial silica sand quarries 1978–2000 Source: Brown and Rushton [71].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of Occupational Medicine.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1BCE9-F09D-48FB-9698-79EBD3B919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occmed/kqn17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Occup Med (Lond)</a:t>
            </a:r>
            <a:r>
              <a:rPr lang="en-US" altLang="en-US" sz="1000">
                <a:solidFill>
                  <a:srgbClr val="333333"/>
                </a:solidFill>
              </a:rPr>
              <a:t>, Volume 59, Issue 2, March 2009, Pages 89–95,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https://doi.org/10.1093/occmed/kqn171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Changes in RCS levels in UK industrial silica sand quarries 1978–2000 Source: Brown and Rushton [71].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018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Changes in RCS levels in UK industrial silica sand quarries 1978–2000 Source: Brown and Rushton [71].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2024-04-26T13:15:44Z</dcterms:modified>
</cp:coreProperties>
</file>