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BD6921-6F3F-45DB-B55A-C4F1C171A3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87229C-FB21-4D66-B7A8-328D2FA092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 plots showing significant relationships between cognitive impairment and volume loss of each BF cholinergic compartment in MCI patients. Note that cognitive function is differently associated with volume reductions of BF nuclei in MCI patients: Global cognitive decline (MMSE scores) are related to volumetric changes in Ch1−Ch2, Ch3 = HDB, and Ch4, whereas impaired delayed recall is associated with volume loss in Ch4p. R (Pearson correlation coefficient) and P (level of significance) values were added to each subplot. Cholinergic nucleus masks are projected onto the MNI152 anatomical space, and color-coded: Ch1–2 (blue), Ch3 = HDB (green), Ch4 (red), and Ch4p (purple). Identical color identification is maintained in scatter plots for each BF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D3A966-39A2-493E-83A5-1E3AAFCE39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1685–1695, </a:t>
            </a:r>
            <a:r>
              <a:rPr lang="en-US" altLang="en-US" sz="1000">
                <a:solidFill>
                  <a:srgbClr val="333333"/>
                </a:solidFill>
                <a:hlinkClick r:id="rId3"/>
              </a:rPr>
              <a:t>https://doi.org/10.1093/cercor/bhp232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 plots showing significant relationships between cognitive impairment and volume loss of each BF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Scatter plots showing significant relationships between cognitive impairment and volume loss of each BF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2024-04-26T02:20:20Z</dcterms:modified>
</cp:coreProperties>
</file>