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D55F61-3D80-4852-9505-3EC3650515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B854D-F5DE-4F50-8F4D-6DD1AF4363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Plasma ALT activities and (B) hepatic malondialdehyde (MDA) content were determined in control C3Heb/FeJ mice (Co), 6 h after ip injection of acetaminophen (300 mg AAP/kg) or 2 h after treatment with a combination of phorone/FeSO4/allyl alcohol (AA). All animals were starved overnight. The animals were either fed a rodent diet with standard levels (35 mg/kg diet, CD) or high levels (1 g/kg, α-Toc) of d-α-tocopheryl acetate for 7 days. Data represent means ± SE of n = 5 animals per group. *p &lt; 0.05 (compared to controls, Co). #p &lt; 0.05 (CD vs. α-Toc).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3B659-60F5-41D1-A2FC-1F15B35F6B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g2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76, Issue 1, November 2003, Pages 229–236,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https://doi.org/10.1093/toxsci/kfg220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(A) Plasma ALT activities and (B) hepatic malondialdehyde (MDA) content were determined in control C3Heb/FeJ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 (A) Plasma ALT activities and (B) hepatic malondialdehyde (MDA) content were determined in control C3Heb/FeJ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2024-04-26T15:33:56Z</dcterms:modified>
</cp:coreProperties>
</file>