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AE37A5-83F8-43DB-A92D-CD2B4992B15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F65AE8-33EF-40A9-A4C3-E1771FE836F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Model parameters and results.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AC1019-7789-4682-9DD5-28271F600FE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745-3933.2005.00076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 Lett</a:t>
            </a:r>
            <a:r>
              <a:rPr lang="en-US" altLang="en-US" sz="1000">
                <a:solidFill>
                  <a:srgbClr val="333333"/>
                </a:solidFill>
              </a:rPr>
              <a:t>, Volume 363, Issue 1, October 2005, Pages L21–L25,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https://doi.org/10.1111/j.1745-3933.2005.00076.x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Model parameters and results.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109356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1 Model parameters and results.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2024-04-26T12:01:45Z</dcterms:modified>
</cp:coreProperties>
</file>