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88985D-CDDD-487D-B760-70F4DC1E9B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D3B094-04EA-4167-9035-45B53C1F2F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Graphic representation of the considered embryo developmental events t2, t3, t4, t5, cc2 = t3-t2 and s2 = t4-t3. We identified the precise timings and measured them in hours post ICSI microinjection.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of Human Reproduction and Embryology.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B710F3-2F29-4D11-996D-8DE6AE355D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rep/der2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26, Issue 10, October 2011, Pages 2658–2671,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https://doi.org/10.1093/humrep/der256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Graphic representation of the considered embryo developmental events t2, t3, t4, t5, cc2 = t3-t2 and s2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Graphic representation of the considered embryo developmental events t2, t3, t4, t5, cc2 = t3-t2 and s2 =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2024-04-26T22:52:08Z</dcterms:modified>
</cp:coreProperties>
</file>