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25D6D-7F9B-42BC-BA0D-49CF12D3F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D6DE4-38DC-4C74-BD62-2B49C28B5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randomly generated raw scores
Distribution of Designs raw score for 100 randomly generated performances.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717F4-E6FC-4BC5-8532-2C62301C3E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Scaled score equivalents on Designs I for randomly generated performances by age group
Scaled score equivalents on Designs II for randomly generated performances by age group
Raw16–1718–1920–2425–2930–3435–4445–5455–6465–69−2 SD28.6233333444−1 SD32.4333444455Mean36.3444555667+ 1 SD40.1555666778+ 2 SD44.0566677789Fig. 2.Designs II scaled score equivalents of randomly generated performances for the 65- to 69-year-old 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4717F4-E6FC-4BC5-8532-2C62301C3E3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u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4, June 2014, Pages 385–390,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1. </a:t>
            </a:r>
            <a:r>
              <a:rPr lang="en-US" altLang="en-US" b="0"/>
              <a:t>Distribution of randomly generated raw scores
Distribution of Designs raw score for 100 randomly generated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62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4, June 2014, Pages 385–390,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2. </a:t>
            </a:r>
            <a:r>
              <a:rPr lang="en-US" altLang="en-US" b="0"/>
              <a:t>Scaled score equivalents on Designs I for randomly generated performances by age group
Scaled score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28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 1. Distribution of randomly generated raw scores
Distribution of Designs raw score for 100 randomly generated ...</vt:lpstr>
      <vt:lpstr>Table 2. Scaled score equivalents on Designs I for randomly generated performances by age group
Scaled score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2024-04-26T09:51:51Z</dcterms:modified>
</cp:coreProperties>
</file>