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354FBE-38DC-4ADE-95D4-662A9219EB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5288CD-8C81-4D23-AEE7-002FF319D1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5. SNAT1+ neurons in the SI cortex are both pyramidal (A, B) and non-pyramidal (C, D). Scale bar: 10 µm (A–D).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6061BE-640D-4352-9D92-40363C129E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562–574,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5. SNAT1+ neurons in the SI cortex are both pyramidal (A, B) and non-pyramidal (C, D). Scale bar: 10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5. SNAT1+ neurons in the SI cortex are both pyramidal (A, B) and non-pyramidal (C, D). Scale bar: 10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2024-04-26T06:55:17Z</dcterms:modified>
</cp:coreProperties>
</file>