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3265C-4780-4179-8A7C-D6B8A6A6D0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D9264-CA25-4A7E-A017-F12C715B33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Correlations observed between the placebo response on clinic systolic blood pressure (SBP) and diastolic blood pressure (DBP), and diurnal ambulatory SBP and DBP.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0DDF2-41D8-4D99-90BE-92E276EEC2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895-7061(00)01286-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2001, Pages 546–552,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https://doi.org/10.1016/S0895-7061(00)01286-3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Correlations observed between the placebo response on clinic systolic blood pressure (SBP) and diastolic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Correlations observed between the placebo response on clinic systolic blood pressure (SBP) and diastolic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2024-04-26T07:54:43Z</dcterms:modified>
</cp:coreProperties>
</file>