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4EEDE-5AA4-4BA3-A362-D00308A0B7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6ACC80-5258-4274-82D5-74A04924E7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Global distribution of Ciona intestinalis, showing countries where the species should be considered cryptogenic (grey) and countries where the species has invaded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235A2-3245-43BB-B8E5-1FE3B4DBE52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Simple ecological niche models based on combined seasonal temperature and salinity data used to identify suitable (dark grey) and unsuitable (light grey) environments, based on reported tolerances for (a) the Atlantic coast, and (b) the Pacific coast.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235A2-3245-43BB-B8E5-1FE3B4DBE52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Environmental suitability predicted by GARP ecological niche models for (a) the Atlantic coast, and (b) the Pacific coast. Environmental suitability is displayed as the number (out of 100) of models that predicted a particular location to be suitable.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235A2-3245-43BB-B8E5-1FE3B4DBE52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esjms/fsn05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esjms/fsn05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esjms/fsn054"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5, July 2008, Pages 788–794, </a:t>
            </a:r>
            <a:r>
              <a:rPr lang="en-US" altLang="en-US" sz="1000">
                <a:solidFill>
                  <a:srgbClr val="333333"/>
                </a:solidFill>
                <a:hlinkClick r:id="rId3"/>
              </a:rPr>
              <a:t>https://doi.org/10.1093/icesjms/fsn054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Global distribution of Ciona intestinalis, showing countries where the species should be considered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098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5, July 2008, Pages 788–794, </a:t>
            </a:r>
            <a:r>
              <a:rPr lang="en-US" altLang="en-US" sz="1000">
                <a:solidFill>
                  <a:srgbClr val="333333"/>
                </a:solidFill>
                <a:hlinkClick r:id="rId3"/>
              </a:rPr>
              <a:t>https://doi.org/10.1093/icesjms/fsn054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Simple ecological niche models based on combined seasonal temperature and salinity data used to identify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27400" y="1371600"/>
            <a:ext cx="24922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5, July 2008, Pages 788–794, </a:t>
            </a:r>
            <a:r>
              <a:rPr lang="en-US" altLang="en-US" sz="1000">
                <a:solidFill>
                  <a:srgbClr val="333333"/>
                </a:solidFill>
                <a:hlinkClick r:id="rId3"/>
              </a:rPr>
              <a:t>https://doi.org/10.1093/icesjms/fsn054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Environmental suitability predicted by GARP ecological niche models for (a) the Atlantic coast, and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618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Global distribution of Ciona intestinalis, showing countries where the species should be considered ...</vt:lpstr>
      <vt:lpstr>Figure 2. Simple ecological niche models based on combined seasonal temperature and salinity data used to identify ...</vt:lpstr>
      <vt:lpstr>Figure 3. Environmental suitability predicted by GARP ecological niche models for (a) the Atlantic coast, and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2024-04-26T20:34:16Z</dcterms:modified>
</cp:coreProperties>
</file>