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2957A-2F36-49BF-A7B9-3B056DCF1B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1349B-7737-483F-898F-1EBF98D4E0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52A57-32BE-4D74-A93F-2DB3D3F939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2024-04-26T20:00:35Z</dcterms:modified>
</cp:coreProperties>
</file>