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7B3D30-0373-42BA-8326-669488E089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845F08-56C5-43BC-B7CD-C04AE4A3A3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procedure, materials, and behavioral results. (A) Depiction of the experimental procedure. (B) Means and standard errors of the performance of the stopwatch task (success rate). Self-determined-choice condition significantly enhanced task performance in comparison to forced-choice condition (t30 = 2.49, P = 0.018).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EF26C-9013-4B7F-BC52-A7951CDF63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1241–1251,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Experimental procedure, materials, and behavioral results. (A) Depiction of the experimental procedure.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Experimental procedure, materials, and behavioral results. (A) Depiction of the experimental procedure.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2024-04-26T03:53:19Z</dcterms:modified>
</cp:coreProperties>
</file>