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82B0C1-0980-48A7-8A52-C324E330A6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04F5D3-5F4A-49F3-B007-CE346B7257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Maps of iso-orientation domains obtained from a cat in anesthetized and awake states. Upper panels: images of cortical surfaces taken at 538 nm from the same recording area in anesthetized and awake states. Lower panels: maps of iso-orientation domains revealed by differential images of intrinsic signals at 569 nm. The differential images were obtained by subtracting the responses evoked by an 8 Hz flickering grating at 90° orientation from the responses to a grating at 0° orientation and were temporally averaged from 1 to 7 s after stimulus onset. Borders between active and less-active domains at 569 nm in awake state (green lines) are superimposed on each panel. Recording from the anesthetized cat was conducted two days after that from the awake cats.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DFAB3-82D2-453A-93A0-BEC552E2FC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823–833,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Maps of iso-orientation domains obtained from a cat in anesthetized and awake states. Upper panels: images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Maps of iso-orientation domains obtained from a cat in anesthetized and awake states. Upper panels: images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2024-04-26T17:41:07Z</dcterms:modified>
</cp:coreProperties>
</file>