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54F422-852B-4DBF-B3DF-86E41185E7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4BBAE9-A2DE-4BCC-AD8B-62CCA94F19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relationship between PMA and individual Bayesian acetaminophen CL estimates.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Board of Management and Trustees of the British Journal of Anaesthesia 2008.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DED3B0-A475-4FC7-A469-158A9C6AA1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Graphs depicting changes in patients' LFTs in relation to the time of their first dose of i.v. acetaminophen. The thick line represents the 80% bandwidth lowess curve fitted to each plot. Normal values for these LFTs (except unconjugated bilirubin) are indicated by the thin horizontal 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Board of Management and Trustees of the British Journal of Anaesthesia 2008.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DED3B0-A475-4FC7-A469-158A9C6AA1B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Predicted time–concentration profiles in neonates at 40 weeks PMA with two regular 6 h dosing regimens of 7.5 and 15 mg kg−1.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Board of Management and Trustees of the British Journal of Anaesthesia 2008.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DED3B0-A475-4FC7-A469-158A9C6AA1B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Median time–concentration profile for neonates 34–46 weeks PMA without hyperbilirubinaemia given a single dose 15 mg kg−1. The 95% prediction interval is also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Board of Management and Trustees of the British Journal of Anaesthesia 2008.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DED3B0-A475-4FC7-A469-158A9C6AA1B3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relationship between unconjugated bilirubin and CL. CL was reduced in the presence of unconjugated bilirubin.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Board of Management and Trustees of the British Journal of Anaesthesia 2008.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DED3B0-A475-4FC7-A469-158A9C6AA1B3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/aen2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ja/aen2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ja/aen2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ja/aen2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bja/aen2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101, Issue 4, October 2008, Pages 523–530,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https://doi.org/10.1093/bja/aen208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 1 </a:t>
            </a:r>
            <a:r>
              <a:rPr lang="en-US" altLang="en-US" b="0"/>
              <a:t>The relationship between PMA and individual Bayesian acetaminophen CL estimates.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256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101, Issue 4, October 2008, Pages 523–530,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https://doi.org/10.1093/bja/aen208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 5 </a:t>
            </a:r>
            <a:r>
              <a:rPr lang="en-US" altLang="en-US" b="0"/>
              <a:t>Graphs depicting changes in patients' LFTs in relation to the time of their first dose of i.v. acetaminophen.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41500" y="1371600"/>
            <a:ext cx="546347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101, Issue 4, October 2008, Pages 523–530,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https://doi.org/10.1093/bja/aen208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 4 </a:t>
            </a:r>
            <a:r>
              <a:rPr lang="en-US" altLang="en-US" b="0"/>
              <a:t>Predicted time–concentration profiles in neonates at 40 weeks PMA with two regular 6 h dosing regimens of 7.5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578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101, Issue 4, October 2008, Pages 523–530,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https://doi.org/10.1093/bja/aen208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 3 </a:t>
            </a:r>
            <a:r>
              <a:rPr lang="en-US" altLang="en-US" b="0"/>
              <a:t>Median time–concentration profile for neonates 34–46 weeks PMA without hyperbilirubinaemia given a single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254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101, Issue 4, October 2008, Pages 523–530,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https://doi.org/10.1093/bja/aen208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 2 </a:t>
            </a:r>
            <a:r>
              <a:rPr lang="en-US" altLang="en-US" b="0"/>
              <a:t>The relationship between unconjugated bilirubin and CL. CL was reduced in the presence of unconjugated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230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 1 The relationship between PMA and individual Bayesian acetaminophen CL estimates.
</vt:lpstr>
      <vt:lpstr>Fig 5 Graphs depicting changes in patients' LFTs in relation to the time of their first dose of i.v. acetaminophen. ...</vt:lpstr>
      <vt:lpstr>Fig 4 Predicted time–concentration profiles in neonates at 40 weeks PMA with two regular 6 h dosing regimens of 7.5 ...</vt:lpstr>
      <vt:lpstr>Fig 3 Median time–concentration profile for neonates 34–46 weeks PMA without hyperbilirubinaemia given a single ...</vt:lpstr>
      <vt:lpstr>Fig 2 The relationship between unconjugated bilirubin and CL. CL was reduced in the presence of unconjugated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2024-04-26T17:44:59Z</dcterms:modified>
</cp:coreProperties>
</file>