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B4FD5F-87C0-4239-A662-6621F7F9C7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045ABD-EBC5-4F9C-8BF9-BB62DB2947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Typical recording of MEPs (A) and H-reflexes (B) in Experiment 2. Black line represents the average and gray lines all the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3ED97C-9432-466E-A884-9373999D81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2461–2470,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Typical recording of MEPs (A) and H-reflexes (B) in Experiment 2. Black line represents the average and gray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Typical recording of MEPs (A) and H-reflexes (B) in Experiment 2. Black line represents the average and gray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2024-04-27T05:08:14Z</dcterms:modified>
</cp:coreProperties>
</file>