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5FB19-E4D8-4881-9867-32DF9274B5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DBED84-7BD9-4FCC-B749-A39C51ADA3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4D195-1869-4F62-921F-673CB531A9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2024-04-26T21:47:14Z</dcterms:modified>
</cp:coreProperties>
</file>