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777474-A0FC-4AE9-858D-71BFC130F8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79A461-0BAB-4E5A-A1F3-9D836FFF22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11193D-5DE5-4F77-9D19-DD704F4A5F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2024-04-26T02:31:11Z</dcterms:modified>
</cp:coreProperties>
</file>