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0112D-EEFE-4C2C-9CE3-7F3019C2DE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B6566-013A-42C2-8D03-5453ABD3E3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overall radial organization of the human fetal telencephalon is illustrated for reference in the composite Golgi camera lucida drawing from fetuses at 15 and 16 gestational weeks in the motor cortex by Marin-Padilla (2011) (with permission). The complete telencephalic wall is illustrated from the pial surface to the ventricle. Abbreviations: ES, ependymal surface; G, glia; P1, first pyramidal cell stratum; PCP, pyramidal cell plate; PV, penetrating vessel; PVZ, paraventricular zone; n, ascending neuronal processes; SP, subplate; RGF, radial glial fiber;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6B809-9E30-4488-A9DE-BBB65AF2A2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overall radial organization of the human fetal telencephalon is illustrated for reference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overall radial organization of the human fetal telencephalon is illustrated for reference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2024-04-26T18:55:57Z</dcterms:modified>
</cp:coreProperties>
</file>