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E54971-6BAF-4A3C-A945-CD0F6BA2997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32FC88-637B-4114-A435-A1AF636FC87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Average MUA evoked by familiar and novel stimuli. (A) For each of 3 monkeys we show the average visually evoked MUA to familiar and novel images. There are consistent responses for all 3 monkeys. There is a consistent increase in the magnitude of the MUA to novel stimuli after 150 ms. (B) Permutation tests are used to confirm the statistical significance of the differences. For each monkey we recalculated the familiar–novel difference after scrambling the labels “familiar” and “novel”.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87C11C-A0FE-4023-A5FB-C0D8884642E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11, November 2008, Pages 2540–2552, </a:t>
            </a:r>
            <a:r>
              <a:rPr lang="en-US" altLang="en-US" sz="1000">
                <a:solidFill>
                  <a:srgbClr val="333333"/>
                </a:solidFill>
                <a:hlinkClick r:id="rId3"/>
              </a:rPr>
              <a:t>https://doi.org/10.1093/cercor/bhn015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Average MUA evoked by familiar and novel stimuli. (A) For each of 3 monkeys we show the average visually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Average MUA evoked by familiar and novel stimuli. (A) For each of 3 monkeys we show the average visually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2024-04-26T02:47:24Z</dcterms:modified>
</cp:coreProperties>
</file>