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4FF915-AABF-4B89-9752-0C03262D8F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4D62B7-5738-4454-B3D5-F85299D1ED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8B0D63-E73C-43E0-9756-D60B5374F6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2024-04-27T03:55:59Z</dcterms:modified>
</cp:coreProperties>
</file>