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FD54B-3008-4D21-A953-AA789E486D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E4A23-FFEC-4738-ACAF-977E7F256A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1a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of actors involved in decision-making on vaccine introduction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40DFF-10BF-403F-AF2E-82F0065D37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of actors involved in decision-making on vaccine introduction: ordered by centrality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40DFF-10BF-403F-AF2E-82F0065D373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2a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of actors involved in decision-making on vaccine programme implementation.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40DFF-10BF-403F-AF2E-82F0065D373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of actors involved in decision-making on vaccine programme implementation: ordered by centrality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40DFF-10BF-403F-AF2E-82F0065D373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apol/cz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eapol/cz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eapol/cz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27, Issue suppl_2, May 2012, Pages ii27–ii38,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1a </a:t>
            </a:r>
            <a:r>
              <a:rPr lang="en-US" altLang="en-US" b="0"/>
              <a:t>Interaction of actors involved in decision-making on vaccine introduction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6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27, Issue suppl_2, May 2012, Pages ii27–ii38,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1b </a:t>
            </a:r>
            <a:r>
              <a:rPr lang="en-US" altLang="en-US" b="0"/>
              <a:t>Interaction of actors involved in decision-making on vaccine introduction: ordered by centrality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0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27, Issue suppl_2, May 2012, Pages ii27–ii38,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2a </a:t>
            </a:r>
            <a:r>
              <a:rPr lang="en-US" altLang="en-US" b="0"/>
              <a:t>Interaction of actors involved in decision-making on vaccine programme implementation.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66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27, Issue suppl_2, May 2012, Pages ii27–ii38,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2b </a:t>
            </a:r>
            <a:r>
              <a:rPr lang="en-US" altLang="en-US" b="0"/>
              <a:t>Interaction of actors involved in decision-making on vaccine programme implementation: ordered by centrality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7017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1a Interaction of actors involved in decision-making on vaccine introduction
</vt:lpstr>
      <vt:lpstr>Figure 1b Interaction of actors involved in decision-making on vaccine introduction: ordered by centrality
</vt:lpstr>
      <vt:lpstr>Figure 2a Interaction of actors involved in decision-making on vaccine programme implementation.
</vt:lpstr>
      <vt:lpstr>Figure 2b Interaction of actors involved in decision-making on vaccine programme implementation: ordered by centrality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2024-04-27T03:15:09Z</dcterms:modified>
</cp:coreProperties>
</file>