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348E99-91AB-4939-A883-C837EED8029F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7682C79-0364-4837-8F5D-822C8DF0B63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 of various metals (tungsten, nickel, cobalt, iron, tungsten + nickel + cobalt mixture and tungsten + nickel + iron mixture) on HOS cell survival following a 24 h exposure. Data are means ± SD from three experiments.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80FBD62-BDA5-42B1-8AA7-2479480FB31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 of the tungsten alloy mixtures (rWNiCo and rWNiFe) on DNA synthesis. HOS cells were incubated for 24 h with rWNiCo or rWNiFe (0–200 μg powder/ml). During the last 4 h of incubation [3H]thymidine was added to the medium. Each point corresponds to the mean of three estimations of acid-precipitable radioactivity at each amount of metal mixture powder, expressed as a percentage of the untreated control. Error bars denote SD. P &lt; 0.001 relative to untreated control in Student's t-test.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80FBD62-BDA5-42B1-8AA7-2479480FB31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Morphology of HOS cells and focus formation following rWNiCo exposure and growth of cells in matrigel. Phase contrast micrograph, magnification ×40. (A) Morphology of control HOS cells. (B) Focus formation in HOS cells. The edge of a focus of transformed cells is seen against a background of parental HOS cells with normal morphology. (C) Growth of control HOS cells in matrigel. (D) Growth of rWNiCo transformants in matrigel.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80FBD62-BDA5-42B1-8AA7-2479480FB31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Histopathology of tumors growing in nude mice following injection of rWNiCo-transformed cells. H&amp;E, original magnification ×212.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80FBD62-BDA5-42B1-8AA7-2479480FB31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Analysis of ras oncogene expression in parental HOS, rWNiCo-, rWNiFe- and EJ-ras-transformed clones. Data are representative of three separate experiments. Northern blot analysis of cytoplasmic RNA (20 μg): lane 1, HOS; lane 2, rWNiCo-transformed cells; lane 3, rWNiFe-transformed cells; lane 4, EJ-ras-transformed cells. (Upper) Hybridization with a 32P-labeled K-ras probe (ras transcripts were undetectable in HOS cells). A SacI 2.9 kb fragment of the human ras gene and a 1.8 kb fragment of the human β-actin gene were used. (Lower) Hybridization with 32P-labeled actin was used to indicate that the relative amounts of RNA loaded into each lane were the same.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80FBD62-BDA5-42B1-8AA7-2479480FB319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DNA single-strand break analysis using alkaline elution of HOS cells exposed to various metals (tungsten, nickel, cobalt, iron, tungsten + nickel + cobalt mixture and tungsten + nickel + iron mixture) for 1 h. Results are the means ± SD from three determinations. The control (unexposed HOS cells) and the positive control (100 mM ethyl methyl sulfonate) are represented by three horizontal lines (mean ± SD). Error bars denote SD. P &lt; 0.001 relative to untreated control in Student's t-test.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Oxford University Press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80FBD62-BDA5-42B1-8AA7-2479480FB319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arcin/22.1.1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arcin/22.1.1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arcin/22.1.1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arcin/22.1.1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arcin/22.1.1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arcin/22.1.11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22, Issue 1, January 2001, Pages 115–125,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https://doi.org/10.1093/carcin/22.1.115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1. </a:t>
            </a:r>
            <a:r>
              <a:rPr lang="en-US" altLang="en-US" b="0"/>
              <a:t>Effect of various metals (tungsten, nickel, cobalt, iron, tungsten + nickel + cobalt mixture and tungsten +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0109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22, Issue 1, January 2001, Pages 115–125,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https://doi.org/10.1093/carcin/22.1.115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2. </a:t>
            </a:r>
            <a:r>
              <a:rPr lang="en-US" altLang="en-US" b="0"/>
              <a:t>Effect of the tungsten alloy mixtures (rWNiCo and rWNiFe) on DNA synthesis. HOS cells were incubated for 24 h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1572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22, Issue 1, January 2001, Pages 115–125,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https://doi.org/10.1093/carcin/22.1.115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3. </a:t>
            </a:r>
            <a:r>
              <a:rPr lang="en-US" altLang="en-US" b="0"/>
              <a:t>Morphology of HOS cells and focus formation following rWNiCo exposure and growth of cells in matrigel. Phase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701800" y="1371600"/>
            <a:ext cx="573702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22, Issue 1, January 2001, Pages 115–125,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https://doi.org/10.1093/carcin/22.1.115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4. </a:t>
            </a:r>
            <a:r>
              <a:rPr lang="en-US" altLang="en-US" b="0"/>
              <a:t>Histopathology of tumors growing in nude mice following injection of rWNiCo-transformed cells. H&amp;E, original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9853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22, Issue 1, January 2001, Pages 115–125,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https://doi.org/10.1093/carcin/22.1.115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5. </a:t>
            </a:r>
            <a:r>
              <a:rPr lang="en-US" altLang="en-US" b="0"/>
              <a:t>Analysis of ras oncogene expression in parental HOS, rWNiCo-, rWNiFe- and EJ-ras-transformed clones. Data are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7136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Carcinogenesis</a:t>
            </a:r>
            <a:r>
              <a:rPr lang="en-US" altLang="en-US" sz="1000">
                <a:solidFill>
                  <a:srgbClr val="333333"/>
                </a:solidFill>
              </a:rPr>
              <a:t>, Volume 22, Issue 1, January 2001, Pages 115–125,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https://doi.org/10.1093/carcin/22.1.115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6. </a:t>
            </a:r>
            <a:r>
              <a:rPr lang="en-US" altLang="en-US" b="0"/>
              <a:t>DNA single-strand break analysis using alkaline elution of HOS cells exposed to various metals (tungsten,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08686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Fig. 1. Effect of various metals (tungsten, nickel, cobalt, iron, tungsten + nickel + cobalt mixture and tungsten + ...</vt:lpstr>
      <vt:lpstr>Fig. 2. Effect of the tungsten alloy mixtures (rWNiCo and rWNiFe) on DNA synthesis. HOS cells were incubated for 24 h ...</vt:lpstr>
      <vt:lpstr>Fig. 3. Morphology of HOS cells and focus formation following rWNiCo exposure and growth of cells in matrigel. Phase ...</vt:lpstr>
      <vt:lpstr>Fig. 4. Histopathology of tumors growing in nude mice following injection of rWNiCo-transformed cells. H&amp;E, original ...</vt:lpstr>
      <vt:lpstr>Fig. 5. Analysis of ras oncogene expression in parental HOS, rWNiCo-, rWNiFe- and EJ-ras-transformed clones. Data are ...</vt:lpstr>
      <vt:lpstr>Fig. 6. DNA single-strand break analysis using alkaline elution of HOS cells exposed to various metals (tungsten,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2024-04-26T20:57:46Z</dcterms:modified>
</cp:coreProperties>
</file>