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E859E8-D018-45D4-B073-8DBF90C1ABF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AB98A-73DD-471E-B8EC-6E5B814CAA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Balloon Analogue Risk Task. (a) Pumping the balloon increased potential earnings but carried the risk of the balloon exploding, resulting in a loss of accumulated earnings during the trial. (b) If participants cashed out before the balloon exploded, they retained the earnings accumulated. (c) In control trials, white balloons were presented. These balloons did not increase in size with pumping, did not explode, and were not associated with reward potential (see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D1198D-E14F-4B90-BDDF-1CD703F0E55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2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1, January 2015, Pages 236–245, </a:t>
            </a:r>
            <a:r>
              <a:rPr lang="en-US" altLang="en-US" sz="1000">
                <a:solidFill>
                  <a:srgbClr val="333333"/>
                </a:solidFill>
                <a:hlinkClick r:id="rId3"/>
              </a:rPr>
              <a:t>https://doi.org/10.1093/cercor/bht218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Balloon Analogue Risk Task. (a) Pumping the balloon increased potential earnings but carried the risk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Balloon Analogue Risk Task. (a) Pumping the balloon increased potential earnings but carried the risk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2024-04-26T17:36:48Z</dcterms:modified>
</cp:coreProperties>
</file>