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4490A3-8C5B-4296-ABD8-E425A4253E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5EDEC0-860D-4E85-846C-25600D7A28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6997E2-254F-4644-AD41-A7E1E2BDDF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2024-05-10T01:24:13Z</dcterms:modified>
</cp:coreProperties>
</file>