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88E6FB-F5CE-471B-BCB1-763B6F16FC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77590C-A71E-4E4E-930E-8499F4C13D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FCBB44-145E-4B2D-A65A-4A89A7252A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2024-09-20T23:15:44Z</dcterms:modified>
</cp:coreProperties>
</file>