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8082A-9940-48AF-91D2-887BDC9180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6FE86-2C25-4563-A9CA-1C35DB4E10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t-statistical (right column) and cortical thickness (left column) maps of the regression against time from baseline. Significant correlations can be seen in the anterior temporal lobes, anterior frontal lobes, and lateral posterior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FFF7C-A8A9-4494-9281-2EFE5ED32B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995–1001, </a:t>
            </a:r>
            <a:r>
              <a:rPr lang="en-US" altLang="en-US" sz="1000">
                <a:solidFill>
                  <a:srgbClr val="333333"/>
                </a:solidFill>
                <a:hlinkClick r:id="rId3"/>
              </a:rPr>
              <a:t>https://doi.org/10.1093/cercor/bhh200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t-statistical (right column) and cortical thickness (left column) maps of the regression against time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t-statistical (right column) and cortical thickness (left column) maps of the regression against time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2024-04-26T04:09:00Z</dcterms:modified>
</cp:coreProperties>
</file>