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D2D24-C8F0-4A67-AA06-A49E2B58D2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2C0FA-8872-4FFB-8CAA-3CBA665A6D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PCR amplification curves with Taqman primers and probe for C. burnetii 16S rRNA gene sequences in Com1-sequence positive bone marrow samples from Birmingham Q fever patients. Red, positive Q Vax control, standard exponential curves/positive. Green/blue, patient 37, truncated exponential curves/positive. Purple, patient 122, truncated exponential curves/positive. Yellow, patient 117, ambiguous curve/negative. Black, non-template control/negative.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QJM vol. 98 no. 1 © Association of Physicians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D022F-048D-4D75-AE2B-E063B98DB6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1, January 2005, Pages 7–20,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PCR amplification curves with Taqman primers and probe for C. burnetii 16S rRNA gene sequences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96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PCR amplification curves with Taqman primers and probe for C. burnetii 16S rRNA gene sequences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2024-04-26T04:02:33Z</dcterms:modified>
</cp:coreProperties>
</file>