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9897394-B01D-40DA-8F6C-198030685F9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88BF5A9-5E20-4764-8BCE-E45AC114661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Distributions of distances between peak voxels as calculated from one adult's peak to another's peak and from one adult's peak to a child's peak. Adult-to-child peak distance distributions were similar to adult-to-adult peak distance distributions in the inferior parietal lobule. In the medial fusiform gyrus, average adult-to-child distance was lower than the average for adult-to-adult. However, in the left posterior middle temporal gyrus, the average of adult-to-child was larger than the average for adult-to-adult.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03529E5-4035-4042-B6C9-1A90F26809B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v14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26, Issue 7, July 2016, Pages 3135–3145,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https://doi.org/10.1093/cercor/bhv140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Distributions of distances between peak voxels as calculated from one adult's peak to another's peak and from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Distributions of distances between peak voxels as calculated from one adult's peak to another's peak and from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2024-04-26T04:37:47Z</dcterms:modified>
</cp:coreProperties>
</file>