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C2E5C4-AC51-4387-8406-5EADABDF88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91F5C-D766-4B77-B124-B4B363FAD4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D7FE4-EFA6-4342-AEB1-6BA5311A68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2024-04-26T18:28:51Z</dcterms:modified>
</cp:coreProperties>
</file>