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7B7BA-F7FE-4B31-A4C1-1F45627C90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95876-DA96-4DBD-B1AA-160BCB65C3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Targeting of SOD1 to mitochondria in cultured cells. (A) Schematic representation of the fusion protein containing human SOD1 (hSOD1) appended in-frame at its N-terminus to the mitochondrial import signal of cytochrome b2 (CytB2). MMP, matrix metalloproteases; IMP, intermembrane space proteases. (B) Transient transfection of WT or mutant (G93A and G85R) IMS-hSOD1 in COS cells. Recombinant SOD1 is immuno-labeled in green and mitochondria stained with the fluorescent dye Mitotracker red. The overlay of the two images indicates that IMS-h SOD1 localizes within mitochondria. Colocalization of the two fluorochromes is further confirmed by z-section reconstruction (insets).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8777A-D47E-42CD-85D0-839E604D9B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4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23, 1 December 2009, Pages 4552–4564,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https://doi.org/10.1093/hmg/ddp421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Targeting of SOD1 to mitochondria in cultured cells. (A) Schematic representation of the fusion protein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Targeting of SOD1 to mitochondria in cultured cells. (A) Schematic representation of the fusion protein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2024-04-26T03:20:29Z</dcterms:modified>
</cp:coreProperties>
</file>