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EAD579-712F-430B-BAC4-808E13039B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3941B-B65E-4DE3-B4D8-3D359C7F2A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Unfolding procedure for obtaining 2D reconstructions of the SC, shown for 3 representative coronal sections taken at a rostral, an intermediate, and a caudal level. In each section, the SC was flattened at the level of a virtual line (dashed line) starting from the midline (a) and running in the mediolateral direction along the middle of SC thickness. The medial and lateral borders of the SC are marked by the dotted lines (b and c). The 2D reconstruction shown in the lower part of the figure was then obtained by aligning the flattened sections to correspond with the midline and by assigning to each section a thickness of 300 µm (gray shading). Arrows mark the levels of the 3 representative sections. APT, anterior pretectal area; BIC, nucleus of the brachium of the inferior colliculus; bsc, brachium of the superior colliculus; IC, inferior colliculus; L, lateral; Lim, limitans nucleus of the thalamus; 5Me, mesencephalic trigeminal nucleus; MG, medial geniculate nucleus of the thalamus; MRF, mesencephalic reticular formation; OPT, olivary pretectal nucleus; PAG, periaqueductal gray; PN, pontine nuclei; R, rostral; SG, suprageniculate nucleus of the thalamus.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EADCDC-7A5B-4692-B6BC-8089DE8F70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1054–1065, </a:t>
            </a:r>
            <a:r>
              <a:rPr lang="en-US" altLang="en-US" sz="1000">
                <a:solidFill>
                  <a:srgbClr val="333333"/>
                </a:solidFill>
                <a:hlinkClick r:id="rId3"/>
              </a:rPr>
              <a:t>https://doi.org/10.1093/cercor/bhs392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Unfolding procedure for obtaining 2D reconstructions of the SC, shown for 3 representative coronal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Unfolding procedure for obtaining 2D reconstructions of the SC, shown for 3 representative coronal sections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2024-04-26T04:28:45Z</dcterms:modified>
</cp:coreProperties>
</file>