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12F86-F1C6-4D1B-A17B-364949B85A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76F9F-5F70-4E2D-91A5-33553C32E9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3F83D-23D7-4E20-B08E-0284806D3A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2024-04-26T20:39:05Z</dcterms:modified>
</cp:coreProperties>
</file>