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AB29E2-77EA-4316-80D1-517D7D9BFD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14919E-E9CE-4B54-ABD2-069A2417A8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tangential reconstruction (A) of the ipsilateral connections of area 5? resulting from an injection of FE centered in the representation of the digit tips in case 01-79 (B, C). Connections of area 5? are remarkably similar to those observed in the other two cases illustrated in Figure 10. Conventions as in previous figures.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BD2B58-91B9-4A8C-9237-4C6D7632BF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1938–1963,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A tangential reconstruction (A) of the ipsilateral connections of area 5? resulting from an injection of FE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A tangential reconstruction (A) of the ipsilateral connections of area 5? resulting from an injection of FE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2024-04-27T03:07:04Z</dcterms:modified>
</cp:coreProperties>
</file>