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FD0A5D-824F-48F7-B50C-CEC5284866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5A8D73-E017-44B8-AB4A-3254EA7A28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Agreement between MSAs built based on perturbed bootstrap trees and the base MSA for MAFFT and ClustalW alignments of Drosophila melanogaster chemoreceptor sequences. Box plots summarize medians, quartiles, and range of (A) column scores and (B) sum-of-pairs scores.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C53B2A-FA64-40C1-996D-091B8976E2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q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8, August 2010, Pages 1759–1767, </a:t>
            </a:r>
            <a:r>
              <a:rPr lang="en-US" altLang="en-US" sz="1000">
                <a:solidFill>
                  <a:srgbClr val="333333"/>
                </a:solidFill>
                <a:hlinkClick r:id="rId3"/>
              </a:rPr>
              <a:t>https://doi.org/10.1093/molbev/msq066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Agreement between MSAs built based on perturbed bootstrap trees and the base MSA for MAFFT and ClustalW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Agreement between MSAs built based on perturbed bootstrap trees and the base MSA for MAFFT and ClustalW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2024-04-27T00:18:35Z</dcterms:modified>
</cp:coreProperties>
</file>