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7C550B-393A-4784-9DB1-20D51FF668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5913C8-02AF-46D6-A5AE-852CB89EF9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QST and morphological findings in Parkinson patients (PD) compared to controls. CS = cold threshold; WS = warm threshold; CP = cold pain; HP = heat pain; TT = tactile threshold; PP = mechanical pain perception. Thermal threshold values are expressed in degree celsius; tactile threshold values are expressed in milliNewtons; pinprick values are expressed as number of stimuli perceived as painful out of 10. ENF density is expressed as number of fibres per linear mm; MC and IME density is expressed as number of structures per square mm. *P &lt; 0.01 compared to controls.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423A4F-09E6-439A-BD39-DF157E9804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1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7, July 2008, Pages 1903–1911,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QST and morphological findings in Parkinson patients (PD) compared to controls. CS = cold threshold; WS =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QST and morphological findings in Parkinson patients (PD) compared to controls. CS = cold threshold; WS =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2024-09-19T01:52:04Z</dcterms:modified>
</cp:coreProperties>
</file>