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CFEF5F-FBAA-4221-A6B6-6F2880E372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9BAE4F-D013-41F2-AA67-90458C7648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QST and morphological findings in Parkinson patients (PD) compared to controls. CS = cold threshold; WS = warm threshold; CP = cold pain; HP = heat pain; TT = tactile threshold; PP = mechanical pain perception. Thermal threshold values are expressed in degree celsius; tactile threshold values are expressed in milliNewtons; pinprick values are expressed as number of stimuli perceived as painful out of 10. ENF density is expressed as number of fibres per linear mm; MC and IME density is expressed as number of structures per square mm. *P &lt; 0.01 compared to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D48CC7-35A2-4BFC-A15B-52EFBA51B8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n1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7, July 2008, Pages 1903–1911,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QST and morphological findings in Parkinson patients (PD) compared to controls. CS = cold threshold; WS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QST and morphological findings in Parkinson patients (PD) compared to controls. CS = cold threshold; WS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2024-05-08T18:54:16Z</dcterms:modified>
</cp:coreProperties>
</file>