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B3BDC-C1CA-4AE5-ABFE-0173FC9BA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3B666-1517-4FC8-A418-E1B51635DC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C9FAE-EC2D-4556-879F-D281FCD53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1, February 2010, Pages 49–59,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Participant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472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Participant selection.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2024-04-26T08:44:21Z</dcterms:modified>
</cp:coreProperties>
</file>