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49ED06-43AA-47DE-8DF7-C621F7DF89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DE4B15-064E-4D5B-85B4-04A337FC30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of a phenotype that includes other concepts nested within it.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 on behalf of the American Medical Informatics Association.This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D17534-B9CE-452E-834B-68228B7C14B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Workflow for annotation and detection of information relating to COPD phenotypes. COPD: chronic obstructive pulmonary disease; CRF: conditional random field.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 on behalf of the American Medical Informatics Association.This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D17534-B9CE-452E-834B-68228B7C14B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Hierarchical entity annotation scheme for COPD phenotypic information. COPD: chronic obstructive pulmonary disease.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 on behalf of the American Medical Informatics Association.This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D17534-B9CE-452E-834B-68228B7C14B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Overview of the layered-BiLSTM-CRF model architecture. B-AC: B-AnatomicalConcept; B-T: B-treatment; I-T: I-treatment; B-D: B-drug; I-D: I-drug.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 on behalf of the American Medical Informatics Association.This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D17534-B9CE-452E-834B-68228B7C14B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Counts of different types of errors for each semantic 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 on behalf of the American Medical Informatics Association.This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D17534-B9CE-452E-834B-68228B7C14B3}"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miaopen/ooz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amiaopen/ooz00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amiaopen/ooz00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amiaopen/ooz00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amiaopen/ooz009"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Jamia Open</a:t>
            </a:r>
            <a:r>
              <a:rPr lang="en-US" altLang="en-US" sz="1000">
                <a:solidFill>
                  <a:srgbClr val="333333"/>
                </a:solidFill>
              </a:rPr>
              <a:t>, Volume 2, Issue 2, July 2019, Pages 261–271, </a:t>
            </a:r>
            <a:r>
              <a:rPr lang="en-US" altLang="en-US" sz="1000">
                <a:solidFill>
                  <a:srgbClr val="333333"/>
                </a:solidFill>
                <a:hlinkClick r:id="rId3"/>
              </a:rPr>
              <a:t>https://doi.org/10.1093/jamiaopen/ooz009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of a phenotype that includes other concepts nested within 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98851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Jamia Open</a:t>
            </a:r>
            <a:r>
              <a:rPr lang="en-US" altLang="en-US" sz="1000">
                <a:solidFill>
                  <a:srgbClr val="333333"/>
                </a:solidFill>
              </a:rPr>
              <a:t>, Volume 2, Issue 2, July 2019, Pages 261–271, </a:t>
            </a:r>
            <a:r>
              <a:rPr lang="en-US" altLang="en-US" sz="1000">
                <a:solidFill>
                  <a:srgbClr val="333333"/>
                </a:solidFill>
                <a:hlinkClick r:id="rId3"/>
              </a:rPr>
              <a:t>https://doi.org/10.1093/jamiaopen/ooz009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Workflow for annotation and detection of information relating to COPD phenotypes. COPD: chronic obstructive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800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Jamia Open</a:t>
            </a:r>
            <a:r>
              <a:rPr lang="en-US" altLang="en-US" sz="1000">
                <a:solidFill>
                  <a:srgbClr val="333333"/>
                </a:solidFill>
              </a:rPr>
              <a:t>, Volume 2, Issue 2, July 2019, Pages 261–271, </a:t>
            </a:r>
            <a:r>
              <a:rPr lang="en-US" altLang="en-US" sz="1000">
                <a:solidFill>
                  <a:srgbClr val="333333"/>
                </a:solidFill>
                <a:hlinkClick r:id="rId3"/>
              </a:rPr>
              <a:t>https://doi.org/10.1093/jamiaopen/ooz009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Hierarchical entity annotation scheme for COPD phenotypic information. COPD: chronic obstructive pulmonary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1097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Jamia Open</a:t>
            </a:r>
            <a:r>
              <a:rPr lang="en-US" altLang="en-US" sz="1000">
                <a:solidFill>
                  <a:srgbClr val="333333"/>
                </a:solidFill>
              </a:rPr>
              <a:t>, Volume 2, Issue 2, July 2019, Pages 261–271, </a:t>
            </a:r>
            <a:r>
              <a:rPr lang="en-US" altLang="en-US" sz="1000">
                <a:solidFill>
                  <a:srgbClr val="333333"/>
                </a:solidFill>
                <a:hlinkClick r:id="rId3"/>
              </a:rPr>
              <a:t>https://doi.org/10.1093/jamiaopen/ooz009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Overview of the layered-BiLSTM-CRF model architecture. B-AC: B-AnatomicalConcept; B-T: B-treatment; 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54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Jamia Open</a:t>
            </a:r>
            <a:r>
              <a:rPr lang="en-US" altLang="en-US" sz="1000">
                <a:solidFill>
                  <a:srgbClr val="333333"/>
                </a:solidFill>
              </a:rPr>
              <a:t>, Volume 2, Issue 2, July 2019, Pages 261–271, </a:t>
            </a:r>
            <a:r>
              <a:rPr lang="en-US" altLang="en-US" sz="1000">
                <a:solidFill>
                  <a:srgbClr val="333333"/>
                </a:solidFill>
                <a:hlinkClick r:id="rId3"/>
              </a:rPr>
              <a:t>https://doi.org/10.1093/jamiaopen/ooz009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Counts of different types of errors for each semantic 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600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Example of a phenotype that includes other concepts nested within it.
</vt:lpstr>
      <vt:lpstr>Figure 2. Workflow for annotation and detection of information relating to COPD phenotypes. COPD: chronic obstructive ...</vt:lpstr>
      <vt:lpstr>Figure 3. Hierarchical entity annotation scheme for COPD phenotypic information. COPD: chronic obstructive pulmonary ...</vt:lpstr>
      <vt:lpstr>Figure 4. Overview of the layered-BiLSTM-CRF model architecture. B-AC: B-AnatomicalConcept; B-T: B-treatment; I-T: ...</vt:lpstr>
      <vt:lpstr>Figure 5. Counts of different types of errors for each semantic type.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2024-05-07T02:19:14Z</dcterms:modified>
</cp:coreProperties>
</file>