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3FACC-53CE-491B-B6F3-22887281EB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D8BE1E-3B5E-4641-99E7-5247CDF5BE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FB3B6-2038-4B6B-946F-0795C48141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2024-04-26T01:19:04Z</dcterms:modified>
</cp:coreProperties>
</file>