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1AD60-9B04-4AC4-A61E-8FDA81C9E6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948DD-ECB9-43E1-B3FA-83971162B8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plot for all OPs comparing the predictive value of GCS, pulse, blood pressure, pupil size and intubation.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(&lt;http://creativecommons.org/licenses/by-nc/2.0/uk/&gt;)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E3DCF-138C-41C9-B7C4-E09C6C1398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plot of the IPCS PSS's variable ability to predict death for different OPs.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(&lt;http://creativecommons.org/licenses/by-nc/2.0/uk/&gt;)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E3DCF-138C-41C9-B7C4-E09C6C13981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plot comparing the ability of GCS to predict outcome for different OPs.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(&lt;http://creativecommons.org/licenses/by-nc/2.0/uk/&gt;)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E3DCF-138C-41C9-B7C4-E09C6C13981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 of the odds ratios for the best cut offs for the IPCS PSS, GCS, systolic BP, pulse and intubation in the different OPs.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(&lt;http://creativecommons.org/licenses/by-nc/2.0/uk/&gt;)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E3DCF-138C-41C9-B7C4-E09C6C13981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the pulse on admission in survivors and deaths.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(&lt;http://creativecommons.org/licenses/by-nc/2.0/uk/&gt;)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7E3DCF-138C-41C9-B7C4-E09C6C13981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n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n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qjmed/hcn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qjmed/hcn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5, May 2008, Pages 371–379,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ROC plot for all OPs comparing the predictive value of GCS, pulse, blood pressure, pupil size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8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5, May 2008, Pages 371–379,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ROC plot of the IPCS PSS's variable ability to predict death for different OPs.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5, May 2008, Pages 371–379,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ROC plot comparing the ability of GCS to predict outcome for different OPs.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9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5, May 2008, Pages 371–379,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Plot of the odds ratios for the best cut offs for the IPCS PSS, GCS, systolic BP, pulse and intubation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2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5, May 2008, Pages 371–379,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Histogram of the pulse on admission in survivors and deaths.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09800" y="1371600"/>
            <a:ext cx="47148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1. ROC plot for all OPs comparing the predictive value of GCS, pulse, blood pressure, pupil size and ...</vt:lpstr>
      <vt:lpstr>Figure 2. ROC plot of the IPCS PSS's variable ability to predict death for different OPs.
</vt:lpstr>
      <vt:lpstr>Figure 3. ROC plot comparing the ability of GCS to predict outcome for different OPs.
</vt:lpstr>
      <vt:lpstr>Figure 4. Plot of the odds ratios for the best cut offs for the IPCS PSS, GCS, systolic BP, pulse and intubation in the ...</vt:lpstr>
      <vt:lpstr>Figure 5. Histogram of the pulse on admission in survivors and deaths.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2024-04-26T03:32:37Z</dcterms:modified>
</cp:coreProperties>
</file>