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43E342-8F12-40BB-B63C-3C9F07CAD2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B80621-324D-460E-805D-C7ADC58874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Box plots of the distribution of immigrants’ relative educational attainment in each category of absolute educational attainment.
Sources: Barro-Lee (2010) and TeO (INED, 2008-2009); calculations by the author.
Note: Box plots represent the 10th, 25th, 50th 75th, and 90th percentiles and the mean (black circle) of immigrants’ relative educational attainment in each category of absolute educational attainment.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B5DC49-C9AD-4A85-B2EE-5B0C742AF4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Immigrants’ relative educational attainment distributions in each country of origin.
Sources: Barro-Lee (2010) and TeO (INED, 2008–2009); calculations by the author.
Note: In each country graph, the space from 0 to 50, on the left of the dashed vertical bar, represents negative educational selectivity (from 0 to 50 per cent of the population of the same age and gender is less educated than the immigrant) and the space from 50 to 100, on the right of the dashed vertical bar, represents positive educational selectivity (from 50 to 100 per cent of the population of the same age and gender is less educated than the immigrant).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B5DC49-C9AD-4A85-B2EE-5B0C742AF47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Adjusted predictions of children’s educational attainment at varying values of parents’ relative educational attainment in each category of parents’ absolute educational attainment (from Model 6, in Table 2).
Sources: Barro and Lee (2010) and TeO (INED, 2008–2009); calculations by the author.
Note: All the other covariates are held at their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B5DC49-C9AD-4A85-B2EE-5B0C742AF47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sr/jcu0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sr/jcu0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sr/jcu07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Sociol Rev</a:t>
            </a:r>
            <a:r>
              <a:rPr lang="en-US" altLang="en-US" sz="1000">
                <a:solidFill>
                  <a:srgbClr val="333333"/>
                </a:solidFill>
              </a:rPr>
              <a:t>, Volume 30, Issue 6, December 2014, Pages 750–765, </a:t>
            </a:r>
            <a:r>
              <a:rPr lang="en-US" altLang="en-US" sz="1000">
                <a:solidFill>
                  <a:srgbClr val="333333"/>
                </a:solidFill>
                <a:hlinkClick r:id="rId3"/>
              </a:rPr>
              <a:t>https://doi.org/10.1093/esr/jcu071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Box plots of the distribution of immigrants’ relative educational attainment in each category of absolute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Sociol Rev</a:t>
            </a:r>
            <a:r>
              <a:rPr lang="en-US" altLang="en-US" sz="1000">
                <a:solidFill>
                  <a:srgbClr val="333333"/>
                </a:solidFill>
              </a:rPr>
              <a:t>, Volume 30, Issue 6, December 2014, Pages 750–765, </a:t>
            </a:r>
            <a:r>
              <a:rPr lang="en-US" altLang="en-US" sz="1000">
                <a:solidFill>
                  <a:srgbClr val="333333"/>
                </a:solidFill>
                <a:hlinkClick r:id="rId3"/>
              </a:rPr>
              <a:t>https://doi.org/10.1093/esr/jcu071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Immigrants’ relative educational attainment distributions in each country of origin.
Sources: Barro-Lee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Sociol Rev</a:t>
            </a:r>
            <a:r>
              <a:rPr lang="en-US" altLang="en-US" sz="1000">
                <a:solidFill>
                  <a:srgbClr val="333333"/>
                </a:solidFill>
              </a:rPr>
              <a:t>, Volume 30, Issue 6, December 2014, Pages 750–765, </a:t>
            </a:r>
            <a:r>
              <a:rPr lang="en-US" altLang="en-US" sz="1000">
                <a:solidFill>
                  <a:srgbClr val="333333"/>
                </a:solidFill>
                <a:hlinkClick r:id="rId3"/>
              </a:rPr>
              <a:t>https://doi.org/10.1093/esr/jcu071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Adjusted predictions of children’s educational attainment at varying values of parents’ relative educational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Box plots of the distribution of immigrants’ relative educational attainment in each category of absolute ...</vt:lpstr>
      <vt:lpstr>Figure 2 Immigrants’ relative educational attainment distributions in each country of origin.
Sources: Barro-Lee ...</vt:lpstr>
      <vt:lpstr>Figure 3 Adjusted predictions of children’s educational attainment at varying values of parents’ relative educational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2024-04-26T09:05:07Z</dcterms:modified>
</cp:coreProperties>
</file>