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B214A5-4725-4DD7-B8F3-4F1AC747BF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1ACC6F-AECA-4546-AF25-F46C4A4227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60FD3D-F3C9-4951-8479-2919322C9F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2024-04-26T04:03:40Z</dcterms:modified>
</cp:coreProperties>
</file>