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B5C18-64A4-4A54-B451-28437553FC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18995-F5CE-49ED-BCD6-9369944EAC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0C630-225A-4CDD-9B9D-18C6C75E1C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2024-04-26T15:20:12Z</dcterms:modified>
</cp:coreProperties>
</file>