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presProps" Target="presProps.xml" /><Relationship Id="rId11" Type="http://schemas.openxmlformats.org/officeDocument/2006/relationships/viewProps" Target="viewProps.xml" /><Relationship Id="rId12" Type="http://schemas.openxmlformats.org/officeDocument/2006/relationships/theme" Target="theme/theme1.xml" /><Relationship Id="rId13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tags" Target="tags/tag1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D04EF9D-6B95-4E33-98B5-EB499A9F6B97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5098210-EE0A-461C-AF84-4E1133B5EB9A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‘Drolleries’, fo. 9v, Le Faux mufle decouvert du grand hypocrite de la France (Paris, Antoine du Breuil, 1589); Comme Henry faict mettre en pieces les corps des deux Princes martyrs; Portrait du duc d'Épernon. Bibliothèque nationale de France.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Past and Present Society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255B594-7137-4767-A274-BF51DEA57F19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‘Drolleries’, fo. 10r, Les Effigies de feux Monsieur de Guise et Monsieur le cardinal son frere massacrez à Bloys (Paris: Jacques Lalouette, n.d.); Caricature of the duc d'Epernon in the form of a devil. Bibliothèque nationale de France.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Past and Present Society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255B594-7137-4767-A274-BF51DEA57F19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3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‘Drolleries’, fo. 16r, André de Rossant, Histoire abregée de la vie de Henry de Valois (Paris: Pierre Mercier, n.d.); two portraits of Jacques Clément. Bibliothèque nationale de France.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Past and Present Society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255B594-7137-4767-A274-BF51DEA57F19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4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‘Drolleries’, fo. 25r. Chanson pleine de résjouissance, avec action de graces sur la mort aduenue à Henry de Valloys (top left); Chanson nouvelle ou est descrite la vertu et valeur des Lyonnois en la deffence de Pontoise (top right); Chanson nouuelle du Biernois (bottom right); Chanson nouuelles des farrignez (bottom left). Bibliothèque nationale de France.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Past and Present Society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255B594-7137-4767-A274-BF51DEA57F19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5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‘Drolleries’, fo. 33r, Portraits of Henri IV: pencil drawing (top); coloured engraving (bottom); two guards (coloured pencil drawings). Bibliothèque nationale de France.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Past and Present Society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255B594-7137-4767-A274-BF51DEA57F19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pastj/gtw02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pastj/gtw02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pastj/gtw02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pastj/gtw02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pastj/gtw02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Past Present</a:t>
            </a:r>
            <a:r>
              <a:rPr lang="en-US" altLang="en-US" sz="1000">
                <a:solidFill>
                  <a:srgbClr val="333333"/>
                </a:solidFill>
              </a:rPr>
              <a:t>, Volume 230, Issue suppl_11, November 2016, Pages 288–310,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https://doi.org/10.1093/pastj/gtw024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1 </a:t>
            </a:r>
            <a:r>
              <a:rPr lang="en-US" altLang="en-US" b="0"/>
              <a:t>‘Drolleries’, fo. 9</a:t>
            </a:r>
            <a:r>
              <a:rPr lang="en-US" altLang="en-US" b="0" baseline="30000"/>
              <a:t>v</a:t>
            </a:r>
            <a:r>
              <a:rPr lang="en-US" altLang="en-US" b="0"/>
              <a:t>, Le Faux mufle decouvert du grand hypocrite de la France (Paris, Antoine du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921000" y="1371600"/>
            <a:ext cx="3303868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Past Present</a:t>
            </a:r>
            <a:r>
              <a:rPr lang="en-US" altLang="en-US" sz="1000">
                <a:solidFill>
                  <a:srgbClr val="333333"/>
                </a:solidFill>
              </a:rPr>
              <a:t>, Volume 230, Issue suppl_11, November 2016, Pages 288–310,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https://doi.org/10.1093/pastj/gtw024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2 </a:t>
            </a:r>
            <a:r>
              <a:rPr lang="en-US" altLang="en-US" b="0"/>
              <a:t>‘Drolleries’, fo. 10</a:t>
            </a:r>
            <a:r>
              <a:rPr lang="en-US" altLang="en-US" b="0" baseline="30000"/>
              <a:t>r</a:t>
            </a:r>
            <a:r>
              <a:rPr lang="en-US" altLang="en-US" b="0"/>
              <a:t>, Les Effigies de feux Monsieur de Guise et Monsieur le cardinal son frere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908300" y="1371600"/>
            <a:ext cx="3325083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Past Present</a:t>
            </a:r>
            <a:r>
              <a:rPr lang="en-US" altLang="en-US" sz="1000">
                <a:solidFill>
                  <a:srgbClr val="333333"/>
                </a:solidFill>
              </a:rPr>
              <a:t>, Volume 230, Issue suppl_11, November 2016, Pages 288–310,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https://doi.org/10.1093/pastj/gtw024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3 </a:t>
            </a:r>
            <a:r>
              <a:rPr lang="en-US" altLang="en-US" b="0"/>
              <a:t>‘Drolleries’, fo. 16</a:t>
            </a:r>
            <a:r>
              <a:rPr lang="en-US" altLang="en-US" b="0" baseline="30000"/>
              <a:t>r</a:t>
            </a:r>
            <a:r>
              <a:rPr lang="en-US" altLang="en-US" b="0"/>
              <a:t>, André de Rossant, Histoire abregée de la vie de Henry de Valois (Paris: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819400" y="1371600"/>
            <a:ext cx="3515032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Past Present</a:t>
            </a:r>
            <a:r>
              <a:rPr lang="en-US" altLang="en-US" sz="1000">
                <a:solidFill>
                  <a:srgbClr val="333333"/>
                </a:solidFill>
              </a:rPr>
              <a:t>, Volume 230, Issue suppl_11, November 2016, Pages 288–310,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https://doi.org/10.1093/pastj/gtw024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4 </a:t>
            </a:r>
            <a:r>
              <a:rPr lang="en-US" altLang="en-US" b="0"/>
              <a:t>‘Drolleries’, fo. 25</a:t>
            </a:r>
            <a:r>
              <a:rPr lang="en-US" altLang="en-US" b="0" baseline="30000"/>
              <a:t>r</a:t>
            </a:r>
            <a:r>
              <a:rPr lang="en-US" altLang="en-US" b="0"/>
              <a:t>. Chanson pleine de résjouissance, avec action de graces sur la mort aduenue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908300" y="1371600"/>
            <a:ext cx="3332272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Past Present</a:t>
            </a:r>
            <a:r>
              <a:rPr lang="en-US" altLang="en-US" sz="1000">
                <a:solidFill>
                  <a:srgbClr val="333333"/>
                </a:solidFill>
              </a:rPr>
              <a:t>, Volume 230, Issue suppl_11, November 2016, Pages 288–310,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https://doi.org/10.1093/pastj/gtw024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5 </a:t>
            </a:r>
            <a:r>
              <a:rPr lang="en-US" altLang="en-US" b="0"/>
              <a:t>‘Drolleries’, fo. 33</a:t>
            </a:r>
            <a:r>
              <a:rPr lang="en-US" altLang="en-US" b="0" baseline="30000"/>
              <a:t>r</a:t>
            </a:r>
            <a:r>
              <a:rPr lang="en-US" altLang="en-US" b="0"/>
              <a:t>, Portraits of Henri IV: pencil drawing (top); coloured engraving (bottom);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908300" y="1371600"/>
            <a:ext cx="332784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15</Paragraphs>
  <Slides>5</Slides>
  <Notes>5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baseType="lpstr" size="6">
      <vt:lpstr>13_Office Theme</vt:lpstr>
      <vt:lpstr>1 ‘Drolleries’, fo. 9v, Le Faux mufle decouvert du grand hypocrite de la France (Paris, Antoine du ...</vt:lpstr>
      <vt:lpstr>2 ‘Drolleries’, fo. 10r, Les Effigies de feux Monsieur de Guise et Monsieur le cardinal son frere ...</vt:lpstr>
      <vt:lpstr>3 ‘Drolleries’, fo. 16r, André de Rossant, Histoire abregée de la vie de Henry de Valois (Paris: ...</vt:lpstr>
      <vt:lpstr>4 ‘Drolleries’, fo. 25r. Chanson pleine de résjouissance, avec action de graces sur la mort aduenue ...</vt:lpstr>
      <vt:lpstr>5 ‘Drolleries’, fo. 33r, Portraits of Henri IV: pencil drawing (top); coloured engraving (bottom);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2024-04-27T03:16:45Z</dcterms:modified>
</cp:coreProperties>
</file>