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4FFE0A-9435-4CB8-995C-32D5B14AD7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88A18E-AD24-49A7-9664-03A5621CAC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ACF68B-F9B4-48D3-934F-28545018FA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2024-04-26T20:52:48Z</dcterms:modified>
</cp:coreProperties>
</file>